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Dela Gothic One"/>
      <p:regular r:id="rId16"/>
    </p:embeddedFont>
    <p:embeddedFont>
      <p:font typeface="Dela Gothic One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5474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Netflix Data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50508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Power BI Report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11171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29" y="511933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13128" y="5095518"/>
            <a:ext cx="201608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Priya Mohan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23040"/>
            <a:ext cx="100937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Overview &amp;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6067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0997" y="5390614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Analyze Content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Examine Netflix movies and TV shows.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19819" y="536067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92507" y="5390614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2383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Derive Insights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2383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 trends in releases, genres, and distribution.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81329" y="536067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54017" y="5390614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8534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Visualize Data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8534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interactive reports using Power BI.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8399" y="590788"/>
            <a:ext cx="7640003" cy="1413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Source &amp; Tools Used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399" y="2326600"/>
            <a:ext cx="537091" cy="5370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8399" y="3078480"/>
            <a:ext cx="2367677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Netflix Dataset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38399" y="3914061"/>
            <a:ext cx="23676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Sourced from Kaggle.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562" y="2326600"/>
            <a:ext cx="537091" cy="5370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74562" y="3078480"/>
            <a:ext cx="2367677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Pandas (Python)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74562" y="3914061"/>
            <a:ext cx="2367677" cy="1031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Used for data cleaning and handling missing values.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724" y="2326600"/>
            <a:ext cx="537091" cy="5370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0724" y="3078480"/>
            <a:ext cx="23676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Power Query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10724" y="3560683"/>
            <a:ext cx="2367677" cy="1031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splitting columns and creating related tables.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399" y="5375315"/>
            <a:ext cx="537091" cy="5370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38399" y="6127194"/>
            <a:ext cx="23676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38399" y="6609398"/>
            <a:ext cx="2367677" cy="1031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data modeling, DAX, and dashboard creation.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78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15" y="2682716"/>
            <a:ext cx="8772882" cy="578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Cleaning &amp; Transformation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15" y="3524726"/>
            <a:ext cx="879158" cy="10550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8196" y="3700463"/>
            <a:ext cx="304073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Handle Missing Values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758196" y="4095036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Removed nulls in Date_Added, Director, etc.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15" y="4579739"/>
            <a:ext cx="879158" cy="10550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8196" y="4755475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Split Fields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758196" y="5150048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Separated multi-director/cast/genre into rows.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15" y="5634752"/>
            <a:ext cx="879158" cy="10550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8196" y="5810488"/>
            <a:ext cx="231362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Create Lookups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758196" y="6205061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Generated tables for Director, Cast, and Genre.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315" y="6689765"/>
            <a:ext cx="879158" cy="105501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8196" y="6865501"/>
            <a:ext cx="2962751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Standardize Formats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758196" y="7260074"/>
            <a:ext cx="12256889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Ensured consistent dates, text, and durations.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1585" y="412552"/>
            <a:ext cx="5662851" cy="493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Summary Statistics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011585" y="1206222"/>
            <a:ext cx="8093631" cy="495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8,798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9071134" y="1888927"/>
            <a:ext cx="1974413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Titles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011585" y="2225635"/>
            <a:ext cx="809363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Including movies and TV shows.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1585" y="2990850"/>
            <a:ext cx="8093631" cy="495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6,122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9071134" y="3673554"/>
            <a:ext cx="1974413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Movies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011585" y="4010263"/>
            <a:ext cx="809363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Approximately 69.6% of content.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1585" y="4775478"/>
            <a:ext cx="8093631" cy="495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2,676</a:t>
            </a:r>
            <a:endParaRPr lang="en-US" sz="3850" dirty="0"/>
          </a:p>
        </p:txBody>
      </p:sp>
      <p:sp>
        <p:nvSpPr>
          <p:cNvPr id="11" name="Text 8"/>
          <p:cNvSpPr/>
          <p:nvPr/>
        </p:nvSpPr>
        <p:spPr>
          <a:xfrm>
            <a:off x="9071134" y="5458182"/>
            <a:ext cx="1974413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TV Shows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011585" y="5794891"/>
            <a:ext cx="809363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Approximately 30.4% of content.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1585" y="6560106"/>
            <a:ext cx="8093631" cy="495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4,991</a:t>
            </a:r>
            <a:endParaRPr lang="en-US" sz="3850" dirty="0"/>
          </a:p>
        </p:txBody>
      </p:sp>
      <p:sp>
        <p:nvSpPr>
          <p:cNvPr id="14" name="Text 11"/>
          <p:cNvSpPr/>
          <p:nvPr/>
        </p:nvSpPr>
        <p:spPr>
          <a:xfrm>
            <a:off x="9071134" y="7242810"/>
            <a:ext cx="1974413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Directors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011585" y="7579519"/>
            <a:ext cx="809363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Contributing to the content library.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377" y="425410"/>
            <a:ext cx="6550343" cy="508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Content Growth Over Years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377" y="1243727"/>
            <a:ext cx="13547646" cy="71224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521172" y="8366165"/>
            <a:ext cx="154662" cy="154662"/>
          </a:xfrm>
          <a:prstGeom prst="roundRect">
            <a:avLst>
              <a:gd name="adj" fmla="val 11824"/>
            </a:avLst>
          </a:prstGeom>
          <a:solidFill>
            <a:srgbClr val="C41313"/>
          </a:solidFill>
          <a:ln/>
        </p:spPr>
      </p:sp>
      <p:sp>
        <p:nvSpPr>
          <p:cNvPr id="5" name="Text 2"/>
          <p:cNvSpPr/>
          <p:nvPr/>
        </p:nvSpPr>
        <p:spPr>
          <a:xfrm>
            <a:off x="6736794" y="8366165"/>
            <a:ext cx="502206" cy="154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Movies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7391400" y="8366165"/>
            <a:ext cx="154662" cy="154662"/>
          </a:xfrm>
          <a:prstGeom prst="roundRect">
            <a:avLst>
              <a:gd name="adj" fmla="val 11824"/>
            </a:avLst>
          </a:prstGeom>
          <a:solidFill>
            <a:srgbClr val="F16C6C"/>
          </a:solidFill>
          <a:ln/>
        </p:spPr>
      </p:sp>
      <p:sp>
        <p:nvSpPr>
          <p:cNvPr id="7" name="Text 4"/>
          <p:cNvSpPr/>
          <p:nvPr/>
        </p:nvSpPr>
        <p:spPr>
          <a:xfrm>
            <a:off x="7607022" y="8366165"/>
            <a:ext cx="694492" cy="154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TV Shows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41377" y="9004340"/>
            <a:ext cx="13547646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Netflix content has grown rapidly since 2015. TV Shows began rising significantly post-2017, indicating a shift in content strategy.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930485"/>
            <a:ext cx="837723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Top Producing Countries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184690"/>
            <a:ext cx="346841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Dominant Producers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 and India lead content production.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184690"/>
            <a:ext cx="40389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Emerging Contributions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UK, South Korea, and Japan show growing presence.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7675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&amp; Solutions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651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Multiple Values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Directors/cast per row were split using Power Query.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3651290"/>
            <a:ext cx="304764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Duplicate Content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Duplicate titles/descriptions were removed or normalized.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271611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5495806"/>
            <a:ext cx="318956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Relationships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981938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Index linking across tables was managed in the model view.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36839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51437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appreciate your time and attention. Looking forward to your questions and feedback!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2025-05-27T10:07:34Z</dcterms:created>
  <dcterms:modified xsi:type="dcterms:W3CDTF">2025-05-27T10:07:34Z</dcterms:modified>
</cp:coreProperties>
</file>